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70" r:id="rId12"/>
    <p:sldId id="264" r:id="rId13"/>
    <p:sldId id="268" r:id="rId14"/>
    <p:sldId id="267" r:id="rId15"/>
    <p:sldId id="266" r:id="rId16"/>
    <p:sldId id="271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94558"/>
  </p:normalViewPr>
  <p:slideViewPr>
    <p:cSldViewPr snapToGrid="0" snapToObjects="1" showGuides="1">
      <p:cViewPr varScale="1">
        <p:scale>
          <a:sx n="121" d="100"/>
          <a:sy n="121" d="100"/>
        </p:scale>
        <p:origin x="1176" y="168"/>
      </p:cViewPr>
      <p:guideLst>
        <p:guide orient="horz" pos="432"/>
        <p:guide pos="45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2E1C6-2D48-7E44-B54C-310FB4B9A0DC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02DB0-A033-6947-9C06-03A30058A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96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02DB0-A033-6947-9C06-03A30058A6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8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5099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7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9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80234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64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3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8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0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370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836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AA638B7-7E6D-504B-9D0A-9D807CAEBDD2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2105A0-8D64-7049-A02E-217436F3C6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158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86EE-540F-5646-AABC-6CD350382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Alerts Dashboard Admin </a:t>
            </a:r>
            <a:r>
              <a:rPr lang="en-US" dirty="0" err="1"/>
              <a:t>APp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AF514-3EC2-B243-82E3-00ED407E2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369483"/>
          </a:xfrm>
        </p:spPr>
        <p:txBody>
          <a:bodyPr>
            <a:normAutofit/>
          </a:bodyPr>
          <a:lstStyle/>
          <a:p>
            <a:r>
              <a:rPr lang="en-US" dirty="0"/>
              <a:t>Built with Angular and Java</a:t>
            </a:r>
          </a:p>
          <a:p>
            <a:r>
              <a:rPr lang="en-US" dirty="0"/>
              <a:t>Configured with Maven and Jetty</a:t>
            </a:r>
          </a:p>
          <a:p>
            <a:r>
              <a:rPr lang="en-US" dirty="0"/>
              <a:t>Tested with Jasmine and Mockito</a:t>
            </a:r>
          </a:p>
        </p:txBody>
      </p:sp>
    </p:spTree>
    <p:extLst>
      <p:ext uri="{BB962C8B-B14F-4D97-AF65-F5344CB8AC3E}">
        <p14:creationId xmlns:p14="http://schemas.microsoft.com/office/powerpoint/2010/main" val="183780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351D-4D4C-D641-9CF1-86F424B4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Lab Test sorting and filtering </a:t>
            </a:r>
          </a:p>
        </p:txBody>
      </p:sp>
      <p:pic>
        <p:nvPicPr>
          <p:cNvPr id="3" name="LabTestsSortFilter.mov">
            <a:hlinkClick r:id="" action="ppaction://media"/>
            <a:extLst>
              <a:ext uri="{FF2B5EF4-FFF2-40B4-BE49-F238E27FC236}">
                <a16:creationId xmlns:a16="http://schemas.microsoft.com/office/drawing/2014/main" id="{C956F4BF-53A1-2044-BB98-73D33F531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685800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0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04C9-79CB-AF44-9817-7839D893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Lab test inserting and deleting</a:t>
            </a:r>
          </a:p>
        </p:txBody>
      </p:sp>
      <p:pic>
        <p:nvPicPr>
          <p:cNvPr id="4" name="LabTestInsertDelete.mov">
            <a:hlinkClick r:id="" action="ppaction://media"/>
            <a:extLst>
              <a:ext uri="{FF2B5EF4-FFF2-40B4-BE49-F238E27FC236}">
                <a16:creationId xmlns:a16="http://schemas.microsoft.com/office/drawing/2014/main" id="{7D73D2B4-270D-5741-8C2E-4328862AEE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685800"/>
            <a:ext cx="10582532" cy="5952179"/>
          </a:xfrm>
        </p:spPr>
      </p:pic>
    </p:spTree>
    <p:extLst>
      <p:ext uri="{BB962C8B-B14F-4D97-AF65-F5344CB8AC3E}">
        <p14:creationId xmlns:p14="http://schemas.microsoft.com/office/powerpoint/2010/main" val="14555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5580-E90D-CF44-A186-67030764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Automatic Table Scaling</a:t>
            </a:r>
          </a:p>
        </p:txBody>
      </p:sp>
      <p:pic>
        <p:nvPicPr>
          <p:cNvPr id="4" name="Scaling.mov">
            <a:hlinkClick r:id="" action="ppaction://media"/>
            <a:extLst>
              <a:ext uri="{FF2B5EF4-FFF2-40B4-BE49-F238E27FC236}">
                <a16:creationId xmlns:a16="http://schemas.microsoft.com/office/drawing/2014/main" id="{2C879BA0-E049-5F4C-9F0A-98EE18A4CA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6257" y="685800"/>
            <a:ext cx="10785948" cy="5943600"/>
          </a:xfrm>
        </p:spPr>
      </p:pic>
    </p:spTree>
    <p:extLst>
      <p:ext uri="{BB962C8B-B14F-4D97-AF65-F5344CB8AC3E}">
        <p14:creationId xmlns:p14="http://schemas.microsoft.com/office/powerpoint/2010/main" val="348453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6774-5C02-CA4F-A3A0-7B3D1E02B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Mockito Test Example: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0638-FCB1-CD44-A851-C9F43813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3" y="685801"/>
            <a:ext cx="10248900" cy="7846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Validate a 404(not found) is returned when an exception is thrown. </a:t>
            </a:r>
          </a:p>
          <a:p>
            <a:r>
              <a:rPr lang="en-US" dirty="0"/>
              <a:t>Validate a 200(ok) is returned when user is returned.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B4B4D-B38C-1041-8300-6CBB17A2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491018"/>
            <a:ext cx="8284629" cy="213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57CEB-AD5C-B247-A2BB-A955E81B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70454"/>
            <a:ext cx="6870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E6DCD-687A-4743-A023-717A8869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UI Jasmine Test 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CBA2A-7B1C-B14A-8122-04C9694E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3175000"/>
            <a:ext cx="10248900" cy="3454400"/>
          </a:xfrm>
          <a:prstGeom prst="rect">
            <a:avLst/>
          </a:prstGeom>
        </p:spPr>
      </p:pic>
      <p:pic>
        <p:nvPicPr>
          <p:cNvPr id="9" name="TestTimeLab.mov">
            <a:hlinkClick r:id="" action="ppaction://media"/>
            <a:extLst>
              <a:ext uri="{FF2B5EF4-FFF2-40B4-BE49-F238E27FC236}">
                <a16:creationId xmlns:a16="http://schemas.microsoft.com/office/drawing/2014/main" id="{CAAAC3B6-4766-A547-8D42-A4DAC7EBE4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899" y="685800"/>
            <a:ext cx="10256965" cy="2094470"/>
          </a:xfrm>
        </p:spPr>
      </p:pic>
    </p:spTree>
    <p:extLst>
      <p:ext uri="{BB962C8B-B14F-4D97-AF65-F5344CB8AC3E}">
        <p14:creationId xmlns:p14="http://schemas.microsoft.com/office/powerpoint/2010/main" val="1105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983-CC01-9247-ADE4-F12FFBF3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UI typescript: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07C78-27B1-2141-A84B-965EC0CC1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685800"/>
            <a:ext cx="10598934" cy="59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2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207E-4710-914F-B773-36CF8150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Automate tests generated by QA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8ABE29-9658-6A41-9DB0-988285C0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685800"/>
            <a:ext cx="1056946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24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6604-9DC2-6743-AC3E-87CB628A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Bonus: Testing with Protractor</a:t>
            </a:r>
          </a:p>
        </p:txBody>
      </p:sp>
      <p:pic>
        <p:nvPicPr>
          <p:cNvPr id="4" name="Protractor.mov">
            <a:hlinkClick r:id="" action="ppaction://media"/>
            <a:extLst>
              <a:ext uri="{FF2B5EF4-FFF2-40B4-BE49-F238E27FC236}">
                <a16:creationId xmlns:a16="http://schemas.microsoft.com/office/drawing/2014/main" id="{49868389-EC97-BE4B-894F-6628129896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685800"/>
            <a:ext cx="10540314" cy="59284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B01AA-4924-9E4F-9E44-A1FCA5785234}"/>
              </a:ext>
            </a:extLst>
          </p:cNvPr>
          <p:cNvSpPr txBox="1"/>
          <p:nvPr/>
        </p:nvSpPr>
        <p:spPr>
          <a:xfrm>
            <a:off x="5375189" y="-1606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FB4D-8E3F-2143-95C2-42685ECF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Purpose: Manage admin tasks for the Alerts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A2FA56-A740-1047-A9AA-0E891CADD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1198605"/>
            <a:ext cx="9692846" cy="54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8AF6-5A4D-D242-99D3-5BABF80D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Login Authentication </a:t>
            </a:r>
          </a:p>
        </p:txBody>
      </p:sp>
      <p:pic>
        <p:nvPicPr>
          <p:cNvPr id="3" name="Login.mov">
            <a:hlinkClick r:id="" action="ppaction://media"/>
            <a:extLst>
              <a:ext uri="{FF2B5EF4-FFF2-40B4-BE49-F238E27FC236}">
                <a16:creationId xmlns:a16="http://schemas.microsoft.com/office/drawing/2014/main" id="{06485A0A-91D8-DF4F-93B9-42F008C12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685801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E8D41-990C-FA4F-B4BF-FE9683AF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Messages sorted by activity then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DAED6-8010-E047-B395-60F7BD39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85800"/>
            <a:ext cx="10792783" cy="59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8C71-94DE-EE42-BAD2-FD4295BA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Message Form Validation</a:t>
            </a:r>
          </a:p>
        </p:txBody>
      </p:sp>
      <p:pic>
        <p:nvPicPr>
          <p:cNvPr id="3" name="InsertMessage.mov">
            <a:hlinkClick r:id="" action="ppaction://media"/>
            <a:extLst>
              <a:ext uri="{FF2B5EF4-FFF2-40B4-BE49-F238E27FC236}">
                <a16:creationId xmlns:a16="http://schemas.microsoft.com/office/drawing/2014/main" id="{05C0356C-A2FD-E648-B313-6CF26E0A2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685800"/>
            <a:ext cx="10582532" cy="59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2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F743-17BE-AD44-AA09-940281A7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Message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7B6167-ACD7-2D45-AEA3-42802D941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685800"/>
            <a:ext cx="107850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3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B880-055E-CB4B-8FC6-40E136E8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Message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68447F-2AE6-6E48-A1F3-766702A94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685800"/>
            <a:ext cx="1059583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6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A90F-C890-3D44-9224-ABED4A36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sorting and filtering</a:t>
            </a:r>
          </a:p>
        </p:txBody>
      </p:sp>
      <p:pic>
        <p:nvPicPr>
          <p:cNvPr id="6" name="Users.mov">
            <a:hlinkClick r:id="" action="ppaction://media"/>
            <a:extLst>
              <a:ext uri="{FF2B5EF4-FFF2-40B4-BE49-F238E27FC236}">
                <a16:creationId xmlns:a16="http://schemas.microsoft.com/office/drawing/2014/main" id="{3F68A664-7F5B-3A47-AD65-EF368BD836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685800"/>
            <a:ext cx="10533105" cy="5924379"/>
          </a:xfrm>
        </p:spPr>
      </p:pic>
    </p:spTree>
    <p:extLst>
      <p:ext uri="{BB962C8B-B14F-4D97-AF65-F5344CB8AC3E}">
        <p14:creationId xmlns:p14="http://schemas.microsoft.com/office/powerpoint/2010/main" val="290980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C6A5-6D7F-7E48-BB69-4F7F1BB5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and Deleting users</a:t>
            </a:r>
          </a:p>
        </p:txBody>
      </p:sp>
      <p:pic>
        <p:nvPicPr>
          <p:cNvPr id="7" name="AddDeleteUsers.mov">
            <a:hlinkClick r:id="" action="ppaction://media"/>
            <a:extLst>
              <a:ext uri="{FF2B5EF4-FFF2-40B4-BE49-F238E27FC236}">
                <a16:creationId xmlns:a16="http://schemas.microsoft.com/office/drawing/2014/main" id="{278C901D-69B7-504C-B5B6-F62E204296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685799"/>
            <a:ext cx="10567280" cy="5943601"/>
          </a:xfrm>
        </p:spPr>
      </p:pic>
    </p:spTree>
    <p:extLst>
      <p:ext uri="{BB962C8B-B14F-4D97-AF65-F5344CB8AC3E}">
        <p14:creationId xmlns:p14="http://schemas.microsoft.com/office/powerpoint/2010/main" val="140224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{56A12317-D5DD-AD42-A3FA-C2673319F3D0}tf10001072</Template>
  <TotalTime>303</TotalTime>
  <Words>116</Words>
  <Application>Microsoft Macintosh PowerPoint</Application>
  <PresentationFormat>Widescreen</PresentationFormat>
  <Paragraphs>23</Paragraphs>
  <Slides>17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Franklin Gothic Book</vt:lpstr>
      <vt:lpstr>Crop</vt:lpstr>
      <vt:lpstr>Alerts Dashboard Admin APp</vt:lpstr>
      <vt:lpstr>Purpose: Manage admin tasks for the Alerts Dashboard</vt:lpstr>
      <vt:lpstr>User Login Authentication </vt:lpstr>
      <vt:lpstr>Messages sorted by activity then ID</vt:lpstr>
      <vt:lpstr>Message Form Validation</vt:lpstr>
      <vt:lpstr>Update Message</vt:lpstr>
      <vt:lpstr>Delete Message</vt:lpstr>
      <vt:lpstr>User sorting and filtering</vt:lpstr>
      <vt:lpstr>Adding and Deleting users</vt:lpstr>
      <vt:lpstr>Lab Test sorting and filtering </vt:lpstr>
      <vt:lpstr>Lab test inserting and deleting</vt:lpstr>
      <vt:lpstr>Automatic Table Scaling</vt:lpstr>
      <vt:lpstr>Mockito Test Example: </vt:lpstr>
      <vt:lpstr>UI Jasmine Test example:</vt:lpstr>
      <vt:lpstr>UI typescript: </vt:lpstr>
      <vt:lpstr>Automate tests generated by QA</vt:lpstr>
      <vt:lpstr>Bonus: Testing with Protractor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Alerts Dashboard Admin APp</dc:title>
  <dc:creator>Nims, Matthew</dc:creator>
  <cp:lastModifiedBy>Nims, Matthew</cp:lastModifiedBy>
  <cp:revision>16</cp:revision>
  <dcterms:created xsi:type="dcterms:W3CDTF">2019-07-23T21:53:39Z</dcterms:created>
  <dcterms:modified xsi:type="dcterms:W3CDTF">2019-09-12T20:48:09Z</dcterms:modified>
</cp:coreProperties>
</file>